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1" r:id="rId3"/>
    <p:sldId id="257" r:id="rId4"/>
    <p:sldId id="258" r:id="rId5"/>
    <p:sldId id="259" r:id="rId6"/>
    <p:sldId id="264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339"/>
    <p:restoredTop sz="95694"/>
  </p:normalViewPr>
  <p:slideViewPr>
    <p:cSldViewPr snapToGrid="0" snapToObjects="1">
      <p:cViewPr varScale="1">
        <p:scale>
          <a:sx n="86" d="100"/>
          <a:sy n="86" d="100"/>
        </p:scale>
        <p:origin x="26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jpg>
</file>

<file path=ppt/media/image5.jpg>
</file>

<file path=ppt/media/image6.jfif>
</file>

<file path=ppt/media/image7.jfif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fif"/><Relationship Id="rId5" Type="http://schemas.openxmlformats.org/officeDocument/2006/relationships/image" Target="../media/image6.jfif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ropbox.com/s/yvaq5nwti3mhg4n/DerBodenistJava-0.0.1-ALPHA.jar?dl=0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and swimming in the water&#10;&#10;Description automatically generated">
            <a:extLst>
              <a:ext uri="{FF2B5EF4-FFF2-40B4-BE49-F238E27FC236}">
                <a16:creationId xmlns:a16="http://schemas.microsoft.com/office/drawing/2014/main" id="{7E072046-06CF-4E4B-8501-E56BEECE8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10553"/>
            <a:ext cx="12596648" cy="8215205"/>
          </a:xfrm>
          <a:prstGeom prst="rect">
            <a:avLst/>
          </a:prstGeom>
        </p:spPr>
      </p:pic>
      <p:pic>
        <p:nvPicPr>
          <p:cNvPr id="11" name="Picture 10" descr="A picture containing honeycomb&#10;&#10;Description automatically generated">
            <a:extLst>
              <a:ext uri="{FF2B5EF4-FFF2-40B4-BE49-F238E27FC236}">
                <a16:creationId xmlns:a16="http://schemas.microsoft.com/office/drawing/2014/main" id="{11DEAC42-4B20-0341-B622-5D7D72D7D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790" y="-810553"/>
            <a:ext cx="7389153" cy="738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88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F9DE8-8AA3-6B4D-AF8A-5F04A67E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The </a:t>
            </a:r>
            <a:r>
              <a:rPr lang="de-CH" dirty="0" err="1"/>
              <a:t>floor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java</a:t>
            </a:r>
            <a:r>
              <a:rPr lang="de-CH" dirty="0"/>
              <a:t>: game Rules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B77C4-349F-FE44-855B-648927ACC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dirty="0"/>
              <a:t>Echtzeit</a:t>
            </a:r>
          </a:p>
          <a:p>
            <a:r>
              <a:rPr lang="de-CH" dirty="0"/>
              <a:t>Bis zu 4 Spieler / kein Limit an Zuschauern</a:t>
            </a:r>
            <a:endParaRPr lang="en-CH" dirty="0"/>
          </a:p>
          <a:p>
            <a:r>
              <a:rPr lang="de-CH" dirty="0"/>
              <a:t>Sieger ist Spieler mit den meisten Punkten am Ende</a:t>
            </a:r>
          </a:p>
          <a:p>
            <a:r>
              <a:rPr lang="de-CH" dirty="0"/>
              <a:t>Punktgewinn durch Äpfel und grüner Fläche</a:t>
            </a:r>
          </a:p>
          <a:p>
            <a:r>
              <a:rPr lang="de-CH" dirty="0"/>
              <a:t>Spiel besteht aus 10 Runden à 20 Sekunden plus einem Event.</a:t>
            </a:r>
          </a:p>
          <a:p>
            <a:pPr marL="0" indent="0"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03037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7C446-EB08-3346-B4BC-691B9C700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THE Floor is Java: DEMO</a:t>
            </a:r>
          </a:p>
        </p:txBody>
      </p:sp>
    </p:spTree>
    <p:extLst>
      <p:ext uri="{BB962C8B-B14F-4D97-AF65-F5344CB8AC3E}">
        <p14:creationId xmlns:p14="http://schemas.microsoft.com/office/powerpoint/2010/main" val="5628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F9DE8-8AA3-6B4D-AF8A-5F04A67E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B77C4-349F-FE44-855B-648927ACC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Logger</a:t>
            </a:r>
          </a:p>
          <a:p>
            <a:r>
              <a:rPr lang="en-CH" dirty="0"/>
              <a:t>Mockito</a:t>
            </a:r>
          </a:p>
          <a:p>
            <a:r>
              <a:rPr lang="en-CH" dirty="0"/>
              <a:t>JavaFx (media)</a:t>
            </a:r>
          </a:p>
          <a:p>
            <a:r>
              <a:rPr lang="en-CH" dirty="0"/>
              <a:t>YouTube</a:t>
            </a:r>
          </a:p>
          <a:p>
            <a:r>
              <a:rPr lang="en-CH" dirty="0"/>
              <a:t>GIMP (Bilder / Logo)</a:t>
            </a:r>
          </a:p>
          <a:p>
            <a:r>
              <a:rPr lang="en-CH" dirty="0"/>
              <a:t>iMovie (Trailer)</a:t>
            </a:r>
          </a:p>
          <a:p>
            <a:r>
              <a:rPr lang="en-GB" dirty="0"/>
              <a:t>O</a:t>
            </a:r>
            <a:r>
              <a:rPr lang="en-CH" dirty="0"/>
              <a:t>pengameart.org</a:t>
            </a:r>
          </a:p>
        </p:txBody>
      </p:sp>
      <p:pic>
        <p:nvPicPr>
          <p:cNvPr id="9" name="Grafik 8" descr="Ein Bild, das Tisch, Essen enthält.&#10;&#10;Automatisch generierte Beschreibung">
            <a:extLst>
              <a:ext uri="{FF2B5EF4-FFF2-40B4-BE49-F238E27FC236}">
                <a16:creationId xmlns:a16="http://schemas.microsoft.com/office/drawing/2014/main" id="{25AA577D-861B-4B00-BE03-AA609BB8C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8276" y="2240280"/>
            <a:ext cx="2076241" cy="956329"/>
          </a:xfrm>
          <a:prstGeom prst="rect">
            <a:avLst/>
          </a:prstGeom>
        </p:spPr>
      </p:pic>
      <p:pic>
        <p:nvPicPr>
          <p:cNvPr id="11" name="Grafik 10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E1BCE09C-AE96-42AC-97B0-69CC4126C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284" y="3588394"/>
            <a:ext cx="4551551" cy="813528"/>
          </a:xfrm>
          <a:prstGeom prst="rect">
            <a:avLst/>
          </a:prstGeom>
        </p:spPr>
      </p:pic>
      <p:pic>
        <p:nvPicPr>
          <p:cNvPr id="13" name="Grafik 12" descr="Ein Bild, das Pinsel enthält.&#10;&#10;Automatisch generierte Beschreibung">
            <a:extLst>
              <a:ext uri="{FF2B5EF4-FFF2-40B4-BE49-F238E27FC236}">
                <a16:creationId xmlns:a16="http://schemas.microsoft.com/office/drawing/2014/main" id="{4E921F1E-08BD-4E2B-92C6-D8EAA08D1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4459" y="2277142"/>
            <a:ext cx="2169850" cy="924854"/>
          </a:xfrm>
          <a:prstGeom prst="rect">
            <a:avLst/>
          </a:prstGeom>
        </p:spPr>
      </p:pic>
      <p:pic>
        <p:nvPicPr>
          <p:cNvPr id="15" name="Grafik 14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F417D4E7-6225-409D-8191-39D051C7BA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4459" y="4636978"/>
            <a:ext cx="831541" cy="831541"/>
          </a:xfrm>
          <a:prstGeom prst="rect">
            <a:avLst/>
          </a:prstGeom>
        </p:spPr>
      </p:pic>
      <p:pic>
        <p:nvPicPr>
          <p:cNvPr id="17" name="Grafik 16" descr="Ein Bild, das Propeller, Zeichnung enthält.&#10;&#10;Automatisch generierte Beschreibung">
            <a:extLst>
              <a:ext uri="{FF2B5EF4-FFF2-40B4-BE49-F238E27FC236}">
                <a16:creationId xmlns:a16="http://schemas.microsoft.com/office/drawing/2014/main" id="{E661B893-4E6F-4E6C-9B2C-403ABD2A1F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4960" y="3584849"/>
            <a:ext cx="1211324" cy="80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76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4F2B4-CB5C-9F45-BD02-9C0EC4A01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4AED0-57DA-5745-BBC9-46334ED52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H" dirty="0"/>
              <a:t>Teamwork = Vertrauen</a:t>
            </a:r>
          </a:p>
          <a:p>
            <a:r>
              <a:rPr lang="en-CH" dirty="0"/>
              <a:t>Geduld &amp; Verständnis</a:t>
            </a:r>
          </a:p>
          <a:p>
            <a:r>
              <a:rPr lang="en-CH" dirty="0"/>
              <a:t>Kommunikation über Zoom</a:t>
            </a:r>
          </a:p>
          <a:p>
            <a:r>
              <a:rPr lang="en-CH" dirty="0"/>
              <a:t>Fehlermeldungen verstehen</a:t>
            </a:r>
          </a:p>
          <a:p>
            <a:r>
              <a:rPr lang="en-CH" dirty="0"/>
              <a:t>Roter Faden in der Organisation</a:t>
            </a:r>
          </a:p>
          <a:p>
            <a:pPr lvl="1"/>
            <a:r>
              <a:rPr lang="en-CH" dirty="0"/>
              <a:t>Grosse Aufgaben in kleine aufteilen</a:t>
            </a:r>
          </a:p>
          <a:p>
            <a:pPr lvl="1"/>
            <a:r>
              <a:rPr lang="en-CH" dirty="0"/>
              <a:t>Zeitmanagement</a:t>
            </a:r>
          </a:p>
          <a:p>
            <a:r>
              <a:rPr lang="en-CH" dirty="0"/>
              <a:t>Swing, git, gradle, javadoc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920367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A052214-18ED-4926-BCA8-A5DEC9302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de-CH" dirty="0"/>
              <a:t>Download link</a:t>
            </a:r>
            <a:endParaRPr lang="en-CH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B89578A-B0CF-472B-9283-7A74F3E580C3}"/>
              </a:ext>
            </a:extLst>
          </p:cNvPr>
          <p:cNvSpPr/>
          <p:nvPr/>
        </p:nvSpPr>
        <p:spPr>
          <a:xfrm>
            <a:off x="2000435" y="3105835"/>
            <a:ext cx="81911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https://www.dropbox.com/s/yvaq5nwti3mhg4n/DerBodenistJava-0.0.1-ALPHA.jar?dl=0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80498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416DC-84A9-8B43-935A-01412C07C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352758"/>
            <a:ext cx="7729728" cy="1188720"/>
          </a:xfrm>
        </p:spPr>
        <p:txBody>
          <a:bodyPr/>
          <a:lstStyle/>
          <a:p>
            <a:r>
              <a:rPr lang="en-CH" dirty="0"/>
              <a:t>Trailer</a:t>
            </a:r>
          </a:p>
        </p:txBody>
      </p:sp>
      <p:pic>
        <p:nvPicPr>
          <p:cNvPr id="4" name="trailer.mp4" descr="trailer.mp4">
            <a:hlinkClick r:id="" action="ppaction://media"/>
            <a:extLst>
              <a:ext uri="{FF2B5EF4-FFF2-40B4-BE49-F238E27FC236}">
                <a16:creationId xmlns:a16="http://schemas.microsoft.com/office/drawing/2014/main" id="{08B9831D-81AD-BF4E-BE48-6323884B695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346" y="1711960"/>
            <a:ext cx="7757307" cy="4363205"/>
          </a:xfrm>
        </p:spPr>
      </p:pic>
    </p:spTree>
    <p:extLst>
      <p:ext uri="{BB962C8B-B14F-4D97-AF65-F5344CB8AC3E}">
        <p14:creationId xmlns:p14="http://schemas.microsoft.com/office/powerpoint/2010/main" val="345056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0909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E96D7-E154-FD4B-A420-536561E94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Fragen</a:t>
            </a:r>
          </a:p>
        </p:txBody>
      </p:sp>
    </p:spTree>
    <p:extLst>
      <p:ext uri="{BB962C8B-B14F-4D97-AF65-F5344CB8AC3E}">
        <p14:creationId xmlns:p14="http://schemas.microsoft.com/office/powerpoint/2010/main" val="390047741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0</TotalTime>
  <Words>126</Words>
  <Application>Microsoft Office PowerPoint</Application>
  <PresentationFormat>Breitbild</PresentationFormat>
  <Paragraphs>28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1" baseType="lpstr">
      <vt:lpstr>Arial</vt:lpstr>
      <vt:lpstr>Gill Sans MT</vt:lpstr>
      <vt:lpstr>Parcel</vt:lpstr>
      <vt:lpstr>PowerPoint-Präsentation</vt:lpstr>
      <vt:lpstr>The floor is java: game Rules</vt:lpstr>
      <vt:lpstr>THE Floor is Java: DEMO</vt:lpstr>
      <vt:lpstr>Tools</vt:lpstr>
      <vt:lpstr>Lessons learned</vt:lpstr>
      <vt:lpstr>Download link</vt:lpstr>
      <vt:lpstr>Trailer</vt:lpstr>
      <vt:lpstr>Fragen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Dudler, Fabian (GymMU)</dc:creator>
  <cp:lastModifiedBy>Rohail Gondal</cp:lastModifiedBy>
  <cp:revision>13</cp:revision>
  <dcterms:created xsi:type="dcterms:W3CDTF">2020-05-09T12:05:45Z</dcterms:created>
  <dcterms:modified xsi:type="dcterms:W3CDTF">2020-05-13T12:29:55Z</dcterms:modified>
</cp:coreProperties>
</file>

<file path=docProps/thumbnail.jpeg>
</file>